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1"/>
  </p:notesMasterIdLst>
  <p:sldIdLst>
    <p:sldId id="256" r:id="rId2"/>
    <p:sldId id="282" r:id="rId3"/>
    <p:sldId id="261" r:id="rId4"/>
    <p:sldId id="274" r:id="rId5"/>
    <p:sldId id="259" r:id="rId6"/>
    <p:sldId id="272" r:id="rId7"/>
    <p:sldId id="260" r:id="rId8"/>
    <p:sldId id="290" r:id="rId9"/>
    <p:sldId id="289" r:id="rId10"/>
    <p:sldId id="277" r:id="rId11"/>
    <p:sldId id="276" r:id="rId12"/>
    <p:sldId id="278" r:id="rId13"/>
    <p:sldId id="288" r:id="rId14"/>
    <p:sldId id="279" r:id="rId15"/>
    <p:sldId id="286" r:id="rId16"/>
    <p:sldId id="285" r:id="rId17"/>
    <p:sldId id="287" r:id="rId18"/>
    <p:sldId id="28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86690" autoAdjust="0"/>
  </p:normalViewPr>
  <p:slideViewPr>
    <p:cSldViewPr>
      <p:cViewPr>
        <p:scale>
          <a:sx n="60" d="100"/>
          <a:sy n="60" d="100"/>
        </p:scale>
        <p:origin x="-94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 smtClean="0"/>
            <a:t>Move </a:t>
          </a:r>
          <a:r>
            <a:rPr lang="en-US" dirty="0"/>
            <a:t>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 smtClean="0"/>
            <a:t>Earn rewards</a:t>
          </a:r>
          <a:endParaRPr lang="en-US" dirty="0"/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 custRadScaleRad="100136" custRadScaleInc="-415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05EC19-9CBB-4D05-8C94-0B538C585BC0}" type="pres">
      <dgm:prSet presAssocID="{FE27E0FF-AED2-429B-9AD3-41A6DF98286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839499" y="-63014"/>
          <a:ext cx="3623446" cy="3623446"/>
        </a:xfrm>
        <a:prstGeom prst="circularArrow">
          <a:avLst>
            <a:gd name="adj1" fmla="val 4668"/>
            <a:gd name="adj2" fmla="val 272909"/>
            <a:gd name="adj3" fmla="val 13042842"/>
            <a:gd name="adj4" fmla="val 1788839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510705" y="895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Level start</a:t>
          </a:r>
        </a:p>
      </dsp:txBody>
      <dsp:txXfrm>
        <a:off x="1566380" y="56570"/>
        <a:ext cx="2169684" cy="1029167"/>
      </dsp:txXfrm>
    </dsp:sp>
    <dsp:sp modelId="{DB507643-5CAC-4102-80BD-5451C0BDAB27}">
      <dsp:nvSpPr>
        <dsp:cNvPr id="0" name=""/>
        <dsp:cNvSpPr/>
      </dsp:nvSpPr>
      <dsp:spPr>
        <a:xfrm>
          <a:off x="2879724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Move </a:t>
          </a:r>
          <a:r>
            <a:rPr lang="en-US" sz="2800" kern="1200" dirty="0"/>
            <a:t>tiles</a:t>
          </a:r>
        </a:p>
      </dsp:txBody>
      <dsp:txXfrm>
        <a:off x="2935399" y="1357624"/>
        <a:ext cx="2169684" cy="1029167"/>
      </dsp:txXfrm>
    </dsp:sp>
    <dsp:sp modelId="{E1F9D6A7-F885-4940-85EE-CC68623E32C0}">
      <dsp:nvSpPr>
        <dsp:cNvPr id="0" name=""/>
        <dsp:cNvSpPr/>
      </dsp:nvSpPr>
      <dsp:spPr>
        <a:xfrm>
          <a:off x="1578666" y="2603007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Complete level</a:t>
          </a:r>
        </a:p>
      </dsp:txBody>
      <dsp:txXfrm>
        <a:off x="1634341" y="2658682"/>
        <a:ext cx="2169684" cy="1029167"/>
      </dsp:txXfrm>
    </dsp:sp>
    <dsp:sp modelId="{B88FAB91-651E-4A3F-81D1-658D94468009}">
      <dsp:nvSpPr>
        <dsp:cNvPr id="0" name=""/>
        <dsp:cNvSpPr/>
      </dsp:nvSpPr>
      <dsp:spPr>
        <a:xfrm>
          <a:off x="277608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Earn rewards</a:t>
          </a:r>
          <a:endParaRPr lang="en-US" sz="2800" kern="1200" dirty="0"/>
        </a:p>
      </dsp:txBody>
      <dsp:txXfrm>
        <a:off x="333283" y="1357624"/>
        <a:ext cx="2169684" cy="1029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13/12/2017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376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</a:t>
            </a:r>
            <a:r>
              <a:rPr lang="en-GB" dirty="0"/>
              <a:t>3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180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 Mechanics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Rotate </a:t>
            </a:r>
            <a:r>
              <a:rPr lang="en-GB" dirty="0" smtClean="0"/>
              <a:t>the </a:t>
            </a:r>
            <a:r>
              <a:rPr lang="en-GB" dirty="0" smtClean="0"/>
              <a:t>tiles </a:t>
            </a:r>
            <a:r>
              <a:rPr lang="en-GB" dirty="0" smtClean="0"/>
              <a:t>around it clockwise and </a:t>
            </a:r>
            <a:r>
              <a:rPr lang="en-GB" dirty="0" smtClean="0"/>
              <a:t>anti-clockwise</a:t>
            </a:r>
          </a:p>
          <a:p>
            <a:r>
              <a:rPr lang="en-GB" dirty="0" smtClean="0"/>
              <a:t>Symmetrical movement/mirrored</a:t>
            </a:r>
            <a:endParaRPr lang="en-GB" dirty="0" smtClean="0"/>
          </a:p>
          <a:p>
            <a:r>
              <a:rPr lang="en-GB" dirty="0"/>
              <a:t>H</a:t>
            </a:r>
            <a:r>
              <a:rPr lang="en-GB" dirty="0" smtClean="0"/>
              <a:t>orizontal/vertical/diagonal movement</a:t>
            </a:r>
          </a:p>
          <a:p>
            <a:r>
              <a:rPr lang="en-GB" dirty="0" smtClean="0"/>
              <a:t>Edge of hex movement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532440" y="6516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7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Currency &amp; Power Ups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604448" y="65160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59"/>
            <a:ext cx="9144000" cy="5320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6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Artwork</a:t>
            </a:r>
            <a:endParaRPr lang="en-GB" dirty="0"/>
          </a:p>
        </p:txBody>
      </p:sp>
      <p:pic>
        <p:nvPicPr>
          <p:cNvPr id="1026" name="Picture 2" descr="C:\Users\Games\Downloads\level-6-l6-group-1-master (1)\level-6-l6-group-1-master\Concepts\Concept -Jamie\astrology_style_gu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5328592" cy="2998237"/>
          </a:xfrm>
          <a:prstGeom prst="rect">
            <a:avLst/>
          </a:prstGeom>
          <a:noFill/>
        </p:spPr>
      </p:pic>
      <p:pic>
        <p:nvPicPr>
          <p:cNvPr id="1029" name="Picture 5" descr="C:\Users\Games\Downloads\level-6-l6-group-1-master (1)\level-6-l6-group-1-master\Concepts\Concept -Caitlin\Colour Palet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412776"/>
            <a:ext cx="2834235" cy="2952328"/>
          </a:xfrm>
          <a:prstGeom prst="rect">
            <a:avLst/>
          </a:prstGeom>
          <a:noFill/>
        </p:spPr>
      </p:pic>
      <p:pic>
        <p:nvPicPr>
          <p:cNvPr id="1030" name="Picture 6" descr="C:\Users\Games\Downloads\level-6-l6-group-1-master (1)\level-6-l6-group-1-master\Concepts\Concept -Caitlin\Zodiac Signs Glow.jpg"/>
          <p:cNvPicPr>
            <a:picLocks noChangeAspect="1" noChangeArrowheads="1"/>
          </p:cNvPicPr>
          <p:nvPr/>
        </p:nvPicPr>
        <p:blipFill>
          <a:blip r:embed="rId4" cstate="print"/>
          <a:srcRect r="49296" b="32745"/>
          <a:stretch>
            <a:fillRect/>
          </a:stretch>
        </p:blipFill>
        <p:spPr bwMode="auto">
          <a:xfrm>
            <a:off x="683568" y="4365104"/>
            <a:ext cx="3672408" cy="234626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0444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  <p:pic>
        <p:nvPicPr>
          <p:cNvPr id="5122" name="Picture 2" descr="Zodiac-Signs-Glow-Bord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365104"/>
            <a:ext cx="3267447" cy="23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Artwork</a:t>
            </a:r>
            <a:endParaRPr lang="en-GB" dirty="0"/>
          </a:p>
        </p:txBody>
      </p:sp>
      <p:pic>
        <p:nvPicPr>
          <p:cNvPr id="1026" name="Picture 2" descr="https://raw.githubusercontent.com/UoSGroupProjects1718/level-6-l6-group-1/master/Concepts/Concept%20-Caitlin/Backgrounds/Updated%20Backgrounds/Aquari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2831933" cy="181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UoSGroupProjects1718/level-6-l6-group-1/master/Concepts/Concept%20-Caitlin/Backgrounds/Updated%20Backgrounds/Ar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3" y="2132856"/>
            <a:ext cx="2831933" cy="181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UoSGroupProjects1718/level-6-l6-group-1/master/Concepts/Concept%20-Caitlin/Backgrounds/Updated%20Backgrounds/Canc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500" y="2132857"/>
            <a:ext cx="2848964" cy="188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aw.githubusercontent.com/UoSGroupProjects1718/level-6-l6-group-1/master/Concepts/Concept%20-Caitlin/Backgrounds/Updated%20Backgrounds/Capricor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45293"/>
            <a:ext cx="2736305" cy="175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raw.githubusercontent.com/UoSGroupProjects1718/level-6-l6-group-1/master/Concepts/Concept%20-Caitlin/Backgrounds/Updated%20Backgrounds/Gemin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3" y="3956194"/>
            <a:ext cx="2831933" cy="171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raw.githubusercontent.com/UoSGroupProjects1718/level-6-l6-group-1/master/Concepts/Concept%20-Caitlin/Backgrounds/Updated%20Backgrounds/Le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500" y="3945293"/>
            <a:ext cx="284896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604448" y="6525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5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2058" name="Picture 10" descr="C:\Users\Games\Downloads\level-6-l6-group-1-master (1)\level-6-l6-group-1-master\Concepts\Concept -Caitlin\Backgrounds\Exam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3762" y="4149080"/>
            <a:ext cx="4050686" cy="2592288"/>
          </a:xfrm>
          <a:prstGeom prst="rect">
            <a:avLst/>
          </a:prstGeom>
          <a:noFill/>
        </p:spPr>
      </p:pic>
      <p:pic>
        <p:nvPicPr>
          <p:cNvPr id="2065" name="Picture 17" descr="C:\Users\Games\Downloads\level-6-l6-group-1-master (1)\level-6-l6-group-1-master\Concepts\Concept -Jamie\Hex Art\hex_complete_example_nob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1728" y="4223792"/>
            <a:ext cx="2634208" cy="2634208"/>
          </a:xfrm>
          <a:prstGeom prst="rect">
            <a:avLst/>
          </a:prstGeom>
          <a:noFill/>
        </p:spPr>
      </p:pic>
      <p:pic>
        <p:nvPicPr>
          <p:cNvPr id="2066" name="Picture 18" descr="C:\Users\Games\Downloads\level-6-l6-group-1-master\level-6-l6-group-1-master\Concepts\Concept -Caitlin\Level Select\Level Select sec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1412776"/>
            <a:ext cx="3458998" cy="266429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53244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0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Playtesting &amp; Usability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" indent="0">
              <a:buNone/>
            </a:pPr>
            <a:r>
              <a:rPr lang="en-GB" dirty="0" smtClean="0"/>
              <a:t>Positive</a:t>
            </a:r>
            <a:endParaRPr lang="en-GB" dirty="0" smtClean="0"/>
          </a:p>
          <a:p>
            <a:r>
              <a:rPr lang="en-GB" dirty="0" smtClean="0"/>
              <a:t>Liked theme</a:t>
            </a:r>
          </a:p>
          <a:p>
            <a:r>
              <a:rPr lang="en-GB" dirty="0" smtClean="0"/>
              <a:t>Hex grid size sufficient</a:t>
            </a:r>
          </a:p>
          <a:p>
            <a:endParaRPr lang="en-GB" dirty="0"/>
          </a:p>
          <a:p>
            <a:pPr marL="64008" indent="0">
              <a:buNone/>
            </a:pPr>
            <a:r>
              <a:rPr lang="en-GB" dirty="0" smtClean="0"/>
              <a:t>Negatives</a:t>
            </a:r>
          </a:p>
          <a:p>
            <a:r>
              <a:rPr lang="en-GB" dirty="0" smtClean="0"/>
              <a:t>Unclear what to do initially</a:t>
            </a:r>
          </a:p>
          <a:p>
            <a:r>
              <a:rPr lang="en-GB" dirty="0"/>
              <a:t>No visual cue for completed </a:t>
            </a:r>
            <a:r>
              <a:rPr lang="en-GB" dirty="0" smtClean="0"/>
              <a:t>level</a:t>
            </a:r>
          </a:p>
          <a:p>
            <a:endParaRPr lang="en-GB" dirty="0" smtClean="0"/>
          </a:p>
          <a:p>
            <a:pPr marL="64008" indent="0">
              <a:buNone/>
            </a:pPr>
            <a:endParaRPr lang="en-GB" dirty="0"/>
          </a:p>
          <a:p>
            <a:pPr marL="64008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Strengths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Mechanics – easy to understand but hard to master</a:t>
            </a:r>
          </a:p>
          <a:p>
            <a:endParaRPr lang="en-GB" dirty="0" smtClean="0"/>
          </a:p>
          <a:p>
            <a:r>
              <a:rPr lang="en-GB" dirty="0" smtClean="0"/>
              <a:t>Suitable theme for target </a:t>
            </a:r>
            <a:r>
              <a:rPr lang="en-GB" dirty="0" smtClean="0"/>
              <a:t>audience</a:t>
            </a:r>
          </a:p>
          <a:p>
            <a:endParaRPr lang="en-GB" dirty="0"/>
          </a:p>
          <a:p>
            <a:r>
              <a:rPr lang="en-GB" dirty="0" smtClean="0"/>
              <a:t>Easy to play – buttons are good size to tap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Weaknesses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Unclear what to do at first glance</a:t>
            </a:r>
          </a:p>
          <a:p>
            <a:endParaRPr lang="en-GB" dirty="0" smtClean="0"/>
          </a:p>
          <a:p>
            <a:r>
              <a:rPr lang="en-GB" dirty="0" smtClean="0"/>
              <a:t>Multiple tile </a:t>
            </a:r>
            <a:r>
              <a:rPr lang="en-GB" dirty="0" smtClean="0"/>
              <a:t>mechanics – takes time to implement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Balancing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Moving forward...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Further playtesting</a:t>
            </a:r>
          </a:p>
          <a:p>
            <a:endParaRPr lang="en-GB" dirty="0" smtClean="0"/>
          </a:p>
          <a:p>
            <a:r>
              <a:rPr lang="en-GB" dirty="0" smtClean="0"/>
              <a:t>Finalisation of </a:t>
            </a:r>
            <a:r>
              <a:rPr lang="en-GB" dirty="0" smtClean="0"/>
              <a:t>characters, narrative and currency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Implementation of other tile mechanics</a:t>
            </a:r>
          </a:p>
          <a:p>
            <a:endParaRPr lang="en-GB" dirty="0" smtClean="0"/>
          </a:p>
          <a:p>
            <a:r>
              <a:rPr lang="en-GB" dirty="0" smtClean="0"/>
              <a:t>Producing levels with the level editor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6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Mobile Platform</a:t>
            </a:r>
          </a:p>
          <a:p>
            <a:r>
              <a:rPr lang="en-GB" dirty="0" smtClean="0"/>
              <a:t>Potential for monetisation</a:t>
            </a:r>
          </a:p>
          <a:p>
            <a:r>
              <a:rPr lang="en-GB" dirty="0" smtClean="0"/>
              <a:t>Inclusion of smart depth</a:t>
            </a:r>
            <a:endParaRPr lang="en-GB" dirty="0"/>
          </a:p>
        </p:txBody>
      </p:sp>
      <p:pic>
        <p:nvPicPr>
          <p:cNvPr id="6" name="Picture 3" descr="E:\Year 3\Group Project\Title screen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836712"/>
            <a:ext cx="3037838" cy="54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40960" y="6525344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</a:t>
            </a:r>
            <a:r>
              <a:rPr lang="en-GB" sz="3800" dirty="0" smtClean="0"/>
              <a:t>25-44</a:t>
            </a:r>
            <a:endParaRPr lang="en-GB" sz="3800" dirty="0"/>
          </a:p>
          <a:p>
            <a:r>
              <a:rPr lang="en-GB" sz="3800" dirty="0"/>
              <a:t>Gender: </a:t>
            </a:r>
            <a:r>
              <a:rPr lang="en-GB" sz="3800" dirty="0" smtClean="0"/>
              <a:t>Female</a:t>
            </a:r>
            <a:endParaRPr lang="en-GB" sz="3800" dirty="0"/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Psychographic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/>
              <a:t>Emily</a:t>
            </a:r>
          </a:p>
          <a:p>
            <a:pPr lvl="1"/>
            <a:r>
              <a:rPr lang="en-GB" dirty="0" smtClean="0"/>
              <a:t>Favourite colour: Purple</a:t>
            </a:r>
          </a:p>
          <a:p>
            <a:pPr lvl="1"/>
            <a:r>
              <a:rPr lang="en-GB" dirty="0" smtClean="0"/>
              <a:t>Enjoys her own casual style</a:t>
            </a:r>
          </a:p>
          <a:p>
            <a:pPr lvl="1"/>
            <a:r>
              <a:rPr lang="en-GB" dirty="0" smtClean="0"/>
              <a:t>Enjoys shopping and reading in her spare time</a:t>
            </a:r>
          </a:p>
          <a:p>
            <a:pPr lvl="1"/>
            <a:r>
              <a:rPr lang="en-GB" dirty="0" smtClean="0"/>
              <a:t>Enjoys matching games</a:t>
            </a:r>
          </a:p>
          <a:p>
            <a:pPr lvl="1"/>
            <a:r>
              <a:rPr lang="en-GB" dirty="0" smtClean="0"/>
              <a:t>Times she spends each day on games: 2 hrs</a:t>
            </a:r>
          </a:p>
          <a:p>
            <a:pPr lvl="1"/>
            <a:r>
              <a:rPr lang="en-GB" dirty="0" smtClean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Platform </a:t>
            </a:r>
            <a:r>
              <a:rPr lang="en-GB" dirty="0"/>
              <a:t>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</a:t>
            </a:r>
            <a:r>
              <a:rPr lang="en-GB" dirty="0" smtClean="0"/>
              <a:t>Hex based Puzzle</a:t>
            </a:r>
            <a:endParaRPr lang="en-GB" dirty="0"/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3075" name="Picture 3" descr="C:\Users\Games\Downloads\level-6-l6-group-1-master (1)\level-6-l6-group-1-master\Concepts\Concept -Jamie\Characters\Cancer (Crab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789040"/>
            <a:ext cx="3384376" cy="2461365"/>
          </a:xfrm>
          <a:prstGeom prst="rect">
            <a:avLst/>
          </a:prstGeom>
          <a:noFill/>
        </p:spPr>
      </p:pic>
      <p:pic>
        <p:nvPicPr>
          <p:cNvPr id="3076" name="Picture 4" descr="C:\Users\Games\Downloads\level-6-l6-group-1-master (1)\level-6-l6-group-1-master\Concepts\Concept -Jamie\Characters\Saggitarius (Centaur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89040"/>
            <a:ext cx="3366374" cy="24482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76456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 smtClean="0"/>
              <a:t>Game goal and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unbroken chain of </a:t>
            </a:r>
            <a:r>
              <a:rPr lang="en-GB" dirty="0" smtClean="0"/>
              <a:t>hexes</a:t>
            </a:r>
            <a:endParaRPr lang="en-GB" dirty="0"/>
          </a:p>
          <a:p>
            <a:r>
              <a:rPr lang="en-GB" dirty="0"/>
              <a:t>Optimisation </a:t>
            </a:r>
            <a:r>
              <a:rPr lang="en-GB" dirty="0" smtClean="0"/>
              <a:t>game</a:t>
            </a:r>
            <a:endParaRPr lang="en-GB" dirty="0" smtClean="0"/>
          </a:p>
          <a:p>
            <a:r>
              <a:rPr lang="en-GB" dirty="0"/>
              <a:t>Hard Fun: </a:t>
            </a:r>
          </a:p>
          <a:p>
            <a:pPr lvl="1"/>
            <a:r>
              <a:rPr lang="en-GB" dirty="0"/>
              <a:t>Accomplishment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Clear Goal</a:t>
            </a:r>
          </a:p>
          <a:p>
            <a:endParaRPr lang="en-GB" dirty="0"/>
          </a:p>
        </p:txBody>
      </p:sp>
      <p:pic>
        <p:nvPicPr>
          <p:cNvPr id="4098" name="Picture 2" descr="C:\Users\Games\Downloads\level-6-l6-group-1-master (1)\level-6-l6-group-1-master\Concepts\Concept -Jamie\Characters\Capricornus (Goat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4293096"/>
            <a:ext cx="4509294" cy="193779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en-GB" dirty="0" smtClean="0"/>
              <a:t>The Game </a:t>
            </a:r>
            <a:r>
              <a:rPr lang="en-GB" dirty="0"/>
              <a:t>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="" xmlns:a16="http://schemas.microsoft.com/office/drawing/2014/main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755856"/>
              </p:ext>
            </p:extLst>
          </p:nvPr>
        </p:nvGraphicFramePr>
        <p:xfrm>
          <a:off x="-8505" y="1916832"/>
          <a:ext cx="543836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39944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  <p:pic>
        <p:nvPicPr>
          <p:cNvPr id="5" name="Picture 2" descr="https://raw.githubusercontent.com/UoSGroupProjects1718/level-6-l6-group-1/master/Powerpoints/Gifs%20and%20screenshots/Level%201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2670"/>
            <a:ext cx="3677466" cy="552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Prototype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077" y="5973851"/>
            <a:ext cx="1297254" cy="721552"/>
          </a:xfrm>
        </p:spPr>
        <p:txBody>
          <a:bodyPr/>
          <a:lstStyle/>
          <a:p>
            <a:pPr marL="64008" indent="0">
              <a:buNone/>
            </a:pPr>
            <a:r>
              <a:rPr lang="en-GB" dirty="0" smtClean="0"/>
              <a:t>Aries</a:t>
            </a:r>
            <a:endParaRPr lang="en-GB" dirty="0"/>
          </a:p>
        </p:txBody>
      </p:sp>
      <p:pic>
        <p:nvPicPr>
          <p:cNvPr id="4098" name="Picture 2" descr="Level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2592288" cy="391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evel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060848"/>
            <a:ext cx="2620974" cy="391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vel 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404" y="2020858"/>
            <a:ext cx="2627028" cy="39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0239" y="6023651"/>
            <a:ext cx="1728192" cy="721552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buFont typeface="Wingdings 2"/>
              <a:buNone/>
            </a:pPr>
            <a:r>
              <a:rPr lang="en-GB" dirty="0" smtClean="0"/>
              <a:t>Taurus</a:t>
            </a:r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81871" y="5965734"/>
            <a:ext cx="1530093" cy="721552"/>
          </a:xfrm>
          <a:prstGeom prst="rect">
            <a:avLst/>
          </a:prstGeom>
        </p:spPr>
        <p:txBody>
          <a:bodyPr vert="horz" anchor="t">
            <a:normAutofit fontScale="92500"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buFont typeface="Wingdings 2"/>
              <a:buNone/>
            </a:pPr>
            <a:r>
              <a:rPr lang="en-GB" dirty="0" smtClean="0"/>
              <a:t>Gemini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7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Editor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raw.githubusercontent.com/UoSGroupProjects1718/level-6-l6-group-1/master/Powerpoints/Gifs%20and%20screenshots/Current%20Edi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4242"/>
            <a:ext cx="3240360" cy="485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UoSGroupProjects1718/level-6-l6-group-1/master/Powerpoints/Gifs%20and%20screenshots/Full%20Edi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73143"/>
            <a:ext cx="3240360" cy="483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3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794</TotalTime>
  <Words>278</Words>
  <Application>Microsoft Office PowerPoint</Application>
  <PresentationFormat>On-screen Show (4:3)</PresentationFormat>
  <Paragraphs>110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Verve</vt:lpstr>
      <vt:lpstr>L6 Group-1 Pitch 3</vt:lpstr>
      <vt:lpstr>Our Brief</vt:lpstr>
      <vt:lpstr>Demographic</vt:lpstr>
      <vt:lpstr>Psychographic </vt:lpstr>
      <vt:lpstr>Platform and Genre</vt:lpstr>
      <vt:lpstr>Game goal and Features</vt:lpstr>
      <vt:lpstr>The Game Loop</vt:lpstr>
      <vt:lpstr>Prototype Levels</vt:lpstr>
      <vt:lpstr>Level Editor</vt:lpstr>
      <vt:lpstr>Tile Mechanics</vt:lpstr>
      <vt:lpstr>Currency &amp; Power Ups</vt:lpstr>
      <vt:lpstr>Artwork</vt:lpstr>
      <vt:lpstr>Artwork</vt:lpstr>
      <vt:lpstr>Artwork</vt:lpstr>
      <vt:lpstr>Playtesting &amp; Usability Testing</vt:lpstr>
      <vt:lpstr>Strengths</vt:lpstr>
      <vt:lpstr>Weaknesses</vt:lpstr>
      <vt:lpstr>Moving forward...</vt:lpstr>
      <vt:lpstr>Questions?</vt:lpstr>
    </vt:vector>
  </TitlesOfParts>
  <Company>University Campus Suffolk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Caitlin White (s176429)</cp:lastModifiedBy>
  <cp:revision>155</cp:revision>
  <dcterms:created xsi:type="dcterms:W3CDTF">2017-10-06T09:47:19Z</dcterms:created>
  <dcterms:modified xsi:type="dcterms:W3CDTF">2017-12-13T11:25:21Z</dcterms:modified>
</cp:coreProperties>
</file>